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38" y="16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58" name="Google Shape;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endParaRPr lang="ko-KR" alt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0.png"  /><Relationship Id="rId4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1.png"  /><Relationship Id="rId4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2.png"  /><Relationship Id="rId4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8.png"  /><Relationship Id="rId4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slide" Target="slide18.xml"  /><Relationship Id="rId4" Type="http://schemas.openxmlformats.org/officeDocument/2006/relationships/image" Target="../media/image21.png"  /><Relationship Id="rId5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Relationship Id="rId4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Relationship Id="rId4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0208" y="5685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ko"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예약서비스</a:t>
            </a: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05" y="554639"/>
            <a:ext cx="2445676" cy="42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4505850" y="140976"/>
            <a:ext cx="4638000" cy="4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1.1.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예약홈(메인페이지)으로 이동한다.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1.2. 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예약페이지로 연결되야 함 (17 페이지 참고 및 PJT5 구현 내용으로페이지 링크만 설정하고 동작은 안해도 상관없음)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1.3. 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‘1.</a:t>
            </a:r>
            <a:r>
              <a:rPr lang="ko" sz="900">
                <a:solidFill>
                  <a:schemeClr val="dk1"/>
                </a:solidFill>
              </a:rPr>
              <a:t>5</a:t>
            </a:r>
            <a:r>
              <a:rPr lang="ko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번’ 버튼 의해서 네비게이션을 하게 되면 해당 번호로 노출된다.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최대로 노출해야 하는 갯수는 1개이거나 2개이다. (기타이미지가 존재하면 2개)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1.4.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서버에서 생성한 메인이미지가 노출된다. 클릭시 반응은 없다.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1.5는 </a:t>
            </a:r>
            <a:r>
              <a:rPr lang="ko" sz="900"/>
              <a:t> 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(type = </a:t>
            </a:r>
            <a:r>
              <a:rPr lang="ko" sz="900"/>
              <a:t>‘ma’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이외에 기타이미지 (type = </a:t>
            </a:r>
            <a:r>
              <a:rPr lang="ko" sz="900"/>
              <a:t>‘et’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가 존재할 때만 노출된다.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따라서 상세페이지가 로딩된 후 Ajax를 통해서 기타이미지가 있는지 확인해야 한다.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기타이미지가 여러개 API에 존재하더라도, 실제로는 한 개만 더 화면에 노출한다.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터치이벤트 발생시 슬라이딩 애니메이션 되며 다른 사진</a:t>
            </a:r>
            <a:r>
              <a:rPr lang="ko" sz="900"/>
              <a:t>을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노출</a:t>
            </a:r>
            <a:r>
              <a:rPr lang="ko" sz="900"/>
              <a:t>한다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전시타이틀이 화면 가운데 텍스트로 노출 돼야 함.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펼쳐보기를 누르면 펼쳐져서 보인다.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다시 누르면 접기가 된다.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반응 없음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 예매페이지로 </a:t>
            </a:r>
            <a:r>
              <a:rPr lang="ko" sz="900"/>
              <a:t>이동 (PJT5 구현 내용으로페이지 링크만 설정하고 동작은 안해도 상관없음)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23"/>
          <p:cNvCxnSpPr>
            <a:endCxn id="188" idx="1"/>
          </p:cNvCxnSpPr>
          <p:nvPr/>
        </p:nvCxnSpPr>
        <p:spPr>
          <a:xfrm rot="10800000" flipH="1">
            <a:off x="803900" y="325025"/>
            <a:ext cx="2079900" cy="350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88" name="Google Shape;188;p23"/>
          <p:cNvSpPr txBox="1"/>
          <p:nvPr/>
        </p:nvSpPr>
        <p:spPr>
          <a:xfrm>
            <a:off x="2883800" y="198275"/>
            <a:ext cx="4158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3"/>
          <p:cNvCxnSpPr/>
          <p:nvPr/>
        </p:nvCxnSpPr>
        <p:spPr>
          <a:xfrm>
            <a:off x="2805974" y="675100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0" name="Google Shape;190;p23"/>
          <p:cNvSpPr txBox="1"/>
          <p:nvPr/>
        </p:nvSpPr>
        <p:spPr>
          <a:xfrm>
            <a:off x="3090675" y="55200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 나의 예약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3"/>
          <p:cNvCxnSpPr/>
          <p:nvPr/>
        </p:nvCxnSpPr>
        <p:spPr>
          <a:xfrm>
            <a:off x="2677100" y="1485175"/>
            <a:ext cx="413400" cy="12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2" name="Google Shape;192;p23"/>
          <p:cNvSpPr txBox="1"/>
          <p:nvPr/>
        </p:nvSpPr>
        <p:spPr>
          <a:xfrm>
            <a:off x="3090675" y="150510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1.4 배경영역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3"/>
          <p:cNvCxnSpPr>
            <a:endCxn id="194" idx="1"/>
          </p:cNvCxnSpPr>
          <p:nvPr/>
        </p:nvCxnSpPr>
        <p:spPr>
          <a:xfrm>
            <a:off x="2654775" y="1821550"/>
            <a:ext cx="435900" cy="33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4" name="Google Shape;194;p23"/>
          <p:cNvSpPr txBox="1"/>
          <p:nvPr/>
        </p:nvSpPr>
        <p:spPr>
          <a:xfrm>
            <a:off x="3090675" y="202720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1.5 네비버튼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 rot="10800000" flipH="1">
            <a:off x="2806125" y="3736125"/>
            <a:ext cx="284400" cy="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6" name="Google Shape;196;p23"/>
          <p:cNvSpPr txBox="1"/>
          <p:nvPr/>
        </p:nvSpPr>
        <p:spPr>
          <a:xfrm>
            <a:off x="3096651" y="3624627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펼쳐보기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3"/>
          <p:cNvCxnSpPr/>
          <p:nvPr/>
        </p:nvCxnSpPr>
        <p:spPr>
          <a:xfrm rot="10800000" flipH="1">
            <a:off x="2806125" y="4339125"/>
            <a:ext cx="284400" cy="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98" name="Google Shape;198;p23"/>
          <p:cNvSpPr txBox="1"/>
          <p:nvPr/>
        </p:nvSpPr>
        <p:spPr>
          <a:xfrm>
            <a:off x="3090675" y="4215675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 이벤트정보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337425" y="66525"/>
            <a:ext cx="30054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상단영역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23"/>
          <p:cNvCxnSpPr/>
          <p:nvPr/>
        </p:nvCxnSpPr>
        <p:spPr>
          <a:xfrm rot="10800000" flipH="1">
            <a:off x="2806125" y="4713000"/>
            <a:ext cx="284400" cy="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01" name="Google Shape;201;p23"/>
          <p:cNvSpPr txBox="1"/>
          <p:nvPr/>
        </p:nvSpPr>
        <p:spPr>
          <a:xfrm>
            <a:off x="3090675" y="458955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 예매하기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1988025" y="2271575"/>
            <a:ext cx="1102500" cy="327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03" name="Google Shape;203;p23"/>
          <p:cNvSpPr txBox="1"/>
          <p:nvPr/>
        </p:nvSpPr>
        <p:spPr>
          <a:xfrm>
            <a:off x="3090675" y="252429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1.6 타이틀(제목)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23"/>
          <p:cNvCxnSpPr/>
          <p:nvPr/>
        </p:nvCxnSpPr>
        <p:spPr>
          <a:xfrm>
            <a:off x="1739450" y="995975"/>
            <a:ext cx="1351200" cy="14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05" name="Google Shape;205;p23"/>
          <p:cNvSpPr txBox="1"/>
          <p:nvPr/>
        </p:nvSpPr>
        <p:spPr>
          <a:xfrm>
            <a:off x="3090675" y="1038525"/>
            <a:ext cx="12648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 배경사진의 번호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5145875" y="1690350"/>
            <a:ext cx="3768300" cy="25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5.1.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5.0만점의 평균을 표시. 총 건수도 표시한다.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이미지는 한장 노출됨.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하단에 평점, 이메일, 방문날짜 표시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클릭시 반응없음.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5.3.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리스트는 3개까지만 노출하고 그 이상은 ‘더보기'버튼을 눌러서 전체 한줄평 노출 페이지로 이동함.(다음페이지 참고)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3190799" y="1049450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13" name="Google Shape;213;p24"/>
          <p:cNvSpPr txBox="1"/>
          <p:nvPr/>
        </p:nvSpPr>
        <p:spPr>
          <a:xfrm>
            <a:off x="3475388" y="92270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 한줄평 요약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468450" y="177015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5.2 한줄평 내용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37425" y="66525"/>
            <a:ext cx="4283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하단영역 - 예매자 한줄평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24"/>
          <p:cNvCxnSpPr/>
          <p:nvPr/>
        </p:nvCxnSpPr>
        <p:spPr>
          <a:xfrm>
            <a:off x="3191274" y="1929775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17" name="Google Shape;217;p24"/>
          <p:cNvSpPr txBox="1"/>
          <p:nvPr/>
        </p:nvSpPr>
        <p:spPr>
          <a:xfrm>
            <a:off x="3468450" y="4145750"/>
            <a:ext cx="1193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5.3 더보기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4"/>
          <p:cNvCxnSpPr/>
          <p:nvPr/>
        </p:nvCxnSpPr>
        <p:spPr>
          <a:xfrm rot="10800000" flipH="1">
            <a:off x="3043375" y="4305300"/>
            <a:ext cx="432600" cy="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125" y="787401"/>
            <a:ext cx="2361249" cy="3684451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337424" y="66525"/>
            <a:ext cx="3374317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예매자 한줄평 전체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863771" y="634500"/>
            <a:ext cx="1798500" cy="35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평점/갯수 노출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6888202" y="1836900"/>
            <a:ext cx="1798500" cy="50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한줄평 내용과 평점/이메일/방문날짜 노출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04999" y="576000"/>
            <a:ext cx="2987905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k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상세페이지 하단의 ‘더보기'를 누르면 전체 한줄평 리스트 화면이 우측처럼 노출된다.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7696" y="220350"/>
            <a:ext cx="2318309" cy="483869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0" name="Google Shape;230;p25"/>
          <p:cNvCxnSpPr/>
          <p:nvPr/>
        </p:nvCxnSpPr>
        <p:spPr>
          <a:xfrm>
            <a:off x="6579070" y="823725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231" name="Google Shape;231;p25"/>
          <p:cNvCxnSpPr/>
          <p:nvPr/>
        </p:nvCxnSpPr>
        <p:spPr>
          <a:xfrm>
            <a:off x="6603501" y="2087850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-50200" y="4892450"/>
            <a:ext cx="1642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다들 힘내세요!!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/>
        </p:nvSpPr>
        <p:spPr>
          <a:xfrm>
            <a:off x="4762675" y="2733300"/>
            <a:ext cx="4029000" cy="237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6.1.</a:t>
            </a:r>
            <a:endParaRPr lang="ko"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탭으로 전환되며, 오시는 길을 누르면 6.</a:t>
            </a:r>
            <a:r>
              <a:rPr lang="ko" sz="900"/>
              <a:t>4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콘텐츠가 노출.</a:t>
            </a:r>
            <a:endParaRPr lang="ko"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6.2</a:t>
            </a:r>
            <a:endParaRPr lang="ko"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</a:t>
            </a:r>
            <a:r>
              <a:rPr lang="ko" sz="900"/>
              <a:t>지사항은 이미지로 노출된다. (모든 아이템이 같은 이미지를 쓴다)</a:t>
            </a:r>
            <a:endParaRPr lang="ko"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900" b="1"/>
              <a:t>6.3 </a:t>
            </a:r>
            <a:endParaRPr lang="ko" sz="900" b="1"/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/>
              <a:t>선택시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상단으로 이동한다.</a:t>
            </a:r>
            <a:endParaRPr lang="ko"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6.4.</a:t>
            </a:r>
            <a:endParaRPr lang="ko"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전시타이틀/새주소/지번주소/세부주소/</a:t>
            </a:r>
            <a:r>
              <a:rPr lang="ko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전화번호</a:t>
            </a: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노출.</a:t>
            </a:r>
            <a:endParaRPr lang="ko"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길찾기/네비게이션은 반응 없음.</a:t>
            </a:r>
            <a:endParaRPr lang="ko"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Noto Sans Symbols"/>
              <a:buChar char="▪"/>
              <a:defRPr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지도는 동일한 내용의 지도이미지를 노출.</a:t>
            </a:r>
            <a:endParaRPr lang="ko"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6"/>
          <p:cNvCxnSpPr/>
          <p:nvPr/>
        </p:nvCxnSpPr>
        <p:spPr>
          <a:xfrm>
            <a:off x="2592398" y="983873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w="sm" len="sm"/>
          </a:ln>
        </p:spPr>
      </p:cxnSp>
      <p:sp>
        <p:nvSpPr>
          <p:cNvPr id="240" name="Google Shape;240;p26"/>
          <p:cNvSpPr txBox="1"/>
          <p:nvPr/>
        </p:nvSpPr>
        <p:spPr>
          <a:xfrm>
            <a:off x="2876998" y="857123"/>
            <a:ext cx="1514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6.1. 상세정보와 오시는길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337425" y="66525"/>
            <a:ext cx="2941800" cy="31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 -  하단 상세설명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6"/>
          <p:cNvPicPr/>
          <p:nvPr/>
        </p:nvPicPr>
        <p:blipFill rotWithShape="1">
          <a:blip r:embed="rId3">
            <a:alphaModFix/>
          </a:blip>
          <a:srcRect t="11440"/>
          <a:stretch>
            <a:fillRect/>
          </a:stretch>
        </p:blipFill>
        <p:spPr>
          <a:xfrm>
            <a:off x="4762675" y="546350"/>
            <a:ext cx="1945026" cy="196137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w="sm" len="sm"/>
            <a:tailEnd w="sm" len="sm"/>
          </a:ln>
        </p:spPr>
      </p:pic>
      <p:cxnSp>
        <p:nvCxnSpPr>
          <p:cNvPr id="243" name="Google Shape;243;p26"/>
          <p:cNvCxnSpPr/>
          <p:nvPr/>
        </p:nvCxnSpPr>
        <p:spPr>
          <a:xfrm>
            <a:off x="6707699" y="1711550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w="sm" len="sm"/>
          </a:ln>
        </p:spPr>
      </p:cxnSp>
      <p:sp>
        <p:nvSpPr>
          <p:cNvPr id="244" name="Google Shape;244;p26"/>
          <p:cNvSpPr txBox="1"/>
          <p:nvPr/>
        </p:nvSpPr>
        <p:spPr>
          <a:xfrm>
            <a:off x="6992399" y="1584800"/>
            <a:ext cx="1514700" cy="253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6.4. 오시는 길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2902400" y="2317525"/>
            <a:ext cx="1628100" cy="4157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6.2 공지사항(또는 상세사진) 이미지 노출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26"/>
          <p:cNvCxnSpPr/>
          <p:nvPr/>
        </p:nvCxnSpPr>
        <p:spPr>
          <a:xfrm>
            <a:off x="2617699" y="2444275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w="sm" len="sm"/>
          </a:ln>
        </p:spPr>
      </p:cxnSp>
      <p:sp>
        <p:nvSpPr>
          <p:cNvPr id="247" name="Google Shape;247;p26"/>
          <p:cNvSpPr txBox="1"/>
          <p:nvPr/>
        </p:nvSpPr>
        <p:spPr>
          <a:xfrm>
            <a:off x="2880366" y="3806775"/>
            <a:ext cx="1628100" cy="42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6.3 TOP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>
            <a:off x="2595666" y="4021125"/>
            <a:ext cx="28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w="sm" len="sm"/>
          </a:ln>
        </p:spPr>
      </p:cxnSp>
      <p:pic>
        <p:nvPicPr>
          <p:cNvPr id="249" name="Google Shape;249;p26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95575" y="565848"/>
            <a:ext cx="1922400" cy="3907422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250" name="Google Shape;250;p26"/>
          <p:cNvSpPr/>
          <p:nvPr/>
        </p:nvSpPr>
        <p:spPr>
          <a:xfrm>
            <a:off x="2536510" y="81811"/>
            <a:ext cx="2840649" cy="588730"/>
          </a:xfrm>
          <a:custGeom>
            <a:avLst/>
            <a:gdLst/>
            <a:rect l="l" t="t" r="r" b="b"/>
            <a:pathLst>
              <a:path w="112323" h="14836" extrusionOk="0">
                <a:moveTo>
                  <a:pt x="0" y="14836"/>
                </a:moveTo>
                <a:cubicBezTo>
                  <a:pt x="2233" y="13696"/>
                  <a:pt x="7650" y="10275"/>
                  <a:pt x="13399" y="7994"/>
                </a:cubicBezTo>
                <a:cubicBezTo>
                  <a:pt x="19148" y="5713"/>
                  <a:pt x="23519" y="2435"/>
                  <a:pt x="34495" y="1152"/>
                </a:cubicBezTo>
                <a:cubicBezTo>
                  <a:pt x="45471" y="-131"/>
                  <a:pt x="67802" y="-83"/>
                  <a:pt x="79253" y="297"/>
                </a:cubicBezTo>
                <a:cubicBezTo>
                  <a:pt x="90704" y="677"/>
                  <a:pt x="97688" y="1580"/>
                  <a:pt x="103200" y="3433"/>
                </a:cubicBezTo>
                <a:cubicBezTo>
                  <a:pt x="108712" y="5286"/>
                  <a:pt x="110803" y="10085"/>
                  <a:pt x="112323" y="1141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51" name="Google Shape;251;p2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예약하기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28"/>
          <p:cNvCxnSpPr/>
          <p:nvPr/>
        </p:nvCxnSpPr>
        <p:spPr>
          <a:xfrm>
            <a:off x="2260738" y="1111848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63" name="Google Shape;263;p28"/>
          <p:cNvSpPr txBox="1"/>
          <p:nvPr/>
        </p:nvSpPr>
        <p:spPr>
          <a:xfrm>
            <a:off x="2685538" y="9565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2.티켓 수 선택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91350" y="0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예약하기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364900" y="411700"/>
            <a:ext cx="1870200" cy="165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364900" y="2204725"/>
            <a:ext cx="4364700" cy="28944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+, - 를 누르면 아래의 변화가 생긴다.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숫자가 증가 또는 감소한다.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금액이 변경된다.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0명이면 - 버튼이 disabled된다.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필수 정보는 입력돼야 한다. 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총매수는 예약상황을 합쳐서 갯수가 변경될때 바로바로 변경되어 노출된다.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연락처 정보는 전화번호 포맷(형식)만 입력이 가능해야 한다. 그외값이 입력되면 입력된 값의 형식이 틀렸다는 메시지를 자유롭게 만들어서 화면에 노출해야 한다.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-"/>
            </a:pPr>
            <a:r>
              <a:rPr lang="ko" sz="800" b="1"/>
              <a:t>예매내용</a:t>
            </a:r>
            <a:r>
              <a:rPr lang="ko" sz="800"/>
              <a:t>내의 </a:t>
            </a:r>
            <a:r>
              <a:rPr lang="ko" sz="800" b="1"/>
              <a:t>예매일</a:t>
            </a:r>
            <a:r>
              <a:rPr lang="ko" sz="800"/>
              <a:t>은 웹프론트엔드에서 사용자가 선택하거나 입력해서 얻어지는 정보가 아니고, 서버에서 다음의 규칙으로 생성해서 내려준다.  (예매일생성 규칙 : </a:t>
            </a:r>
            <a:r>
              <a:rPr lang="ko" sz="800">
                <a:solidFill>
                  <a:schemeClr val="dk1"/>
                </a:solidFill>
              </a:rPr>
              <a:t>예매일 기준  오늘포함해서 1-5일 랜덤값으로 서버에서 생성해서 내려줌)</a:t>
            </a:r>
            <a:endParaRPr sz="800"/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 비회원로그인 된 상태라면, 예매자,연락처,이메일이 자동으로 채워진다. 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약관은 접기/보기로 토글된다.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약관정보 동의에 체크하면 활성화된 상태로 보여진다.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예매갯수가 1개이상, 예매자입력,연락처입력,약관동의 된 상태라면 모든 값이 유효한상태이다.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-"/>
            </a:pPr>
            <a:r>
              <a:rPr lang="ko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정보가 유효하다면 ‘예약하기' 버튼이 활성화된 상태로 노출된다.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28"/>
          <p:cNvCxnSpPr/>
          <p:nvPr/>
        </p:nvCxnSpPr>
        <p:spPr>
          <a:xfrm>
            <a:off x="7120488" y="964273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68" name="Google Shape;268;p28"/>
          <p:cNvSpPr txBox="1"/>
          <p:nvPr/>
        </p:nvSpPr>
        <p:spPr>
          <a:xfrm>
            <a:off x="7545288" y="8090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3.예매자 정보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50" y="471300"/>
            <a:ext cx="1808501" cy="15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5425" y="545900"/>
            <a:ext cx="2178700" cy="307820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4825425" y="440800"/>
            <a:ext cx="2148900" cy="122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4825425" y="1666000"/>
            <a:ext cx="2148900" cy="200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28"/>
          <p:cNvCxnSpPr/>
          <p:nvPr/>
        </p:nvCxnSpPr>
        <p:spPr>
          <a:xfrm>
            <a:off x="7093613" y="2266548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74" name="Google Shape;274;p28"/>
          <p:cNvSpPr txBox="1"/>
          <p:nvPr/>
        </p:nvSpPr>
        <p:spPr>
          <a:xfrm>
            <a:off x="7518413" y="21112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4.약관동의 및 예약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/>
        </p:nvSpPr>
        <p:spPr>
          <a:xfrm>
            <a:off x="2768250" y="1014325"/>
            <a:ext cx="360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나의 예매 내역확인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89566"/>
          <a:stretch/>
        </p:blipFill>
        <p:spPr>
          <a:xfrm>
            <a:off x="728988" y="775963"/>
            <a:ext cx="2979899" cy="8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 txBox="1"/>
          <p:nvPr/>
        </p:nvSpPr>
        <p:spPr>
          <a:xfrm>
            <a:off x="468000" y="2268000"/>
            <a:ext cx="4347000" cy="11520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ko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페이지의 ‘예약확인'을 누르면 </a:t>
            </a: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로그인을 하지 않았을 경우 로그인 창이 </a:t>
            </a:r>
            <a:r>
              <a:rPr lang="ko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노출된다.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로그인을 성공할 경우</a:t>
            </a:r>
            <a:r>
              <a:rPr lang="ko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조회가 가능하다.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ko-KR" alt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 로그인 한 상황이라면 </a:t>
            </a:r>
            <a:r>
              <a:rPr lang="ko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‘내 예약확인' 을 버튼을 누르면 다음페이지처럼 예약한 내역리스트 페이지로 이동한다.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30"/>
          <p:cNvCxnSpPr/>
          <p:nvPr/>
        </p:nvCxnSpPr>
        <p:spPr>
          <a:xfrm rot="10800000" flipH="1">
            <a:off x="3708887" y="971938"/>
            <a:ext cx="1493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0" name="Google Shape;290;p30"/>
          <p:cNvSpPr txBox="1"/>
          <p:nvPr/>
        </p:nvSpPr>
        <p:spPr>
          <a:xfrm>
            <a:off x="2925000" y="775975"/>
            <a:ext cx="738000" cy="30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97C1BC-C657-4C5E-9ACA-40BF336F478F}"/>
              </a:ext>
            </a:extLst>
          </p:cNvPr>
          <p:cNvSpPr/>
          <p:nvPr/>
        </p:nvSpPr>
        <p:spPr>
          <a:xfrm>
            <a:off x="5527343" y="839337"/>
            <a:ext cx="2652660" cy="2854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3F08F2-F6F1-4755-909D-CA1E5A0389B8}"/>
              </a:ext>
            </a:extLst>
          </p:cNvPr>
          <p:cNvSpPr/>
          <p:nvPr/>
        </p:nvSpPr>
        <p:spPr>
          <a:xfrm>
            <a:off x="6425456" y="1075669"/>
            <a:ext cx="1565655" cy="292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68D14-7E73-43A3-8EF5-2BD493BCAF33}"/>
              </a:ext>
            </a:extLst>
          </p:cNvPr>
          <p:cNvSpPr/>
          <p:nvPr/>
        </p:nvSpPr>
        <p:spPr>
          <a:xfrm>
            <a:off x="6425455" y="1590042"/>
            <a:ext cx="1565655" cy="292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EA5EB-8A5F-42BC-828E-B39F1DAA6709}"/>
              </a:ext>
            </a:extLst>
          </p:cNvPr>
          <p:cNvSpPr txBox="1"/>
          <p:nvPr/>
        </p:nvSpPr>
        <p:spPr>
          <a:xfrm>
            <a:off x="5553100" y="106080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FD415-A2FC-4BE6-8979-C9C7C14C0573}"/>
              </a:ext>
            </a:extLst>
          </p:cNvPr>
          <p:cNvSpPr txBox="1"/>
          <p:nvPr/>
        </p:nvSpPr>
        <p:spPr>
          <a:xfrm>
            <a:off x="5607778" y="158245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암호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9A8564-1FDA-40A5-81B1-6D2BB21DA288}"/>
              </a:ext>
            </a:extLst>
          </p:cNvPr>
          <p:cNvSpPr/>
          <p:nvPr/>
        </p:nvSpPr>
        <p:spPr>
          <a:xfrm>
            <a:off x="5719297" y="2174251"/>
            <a:ext cx="1565655" cy="292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075" y="163225"/>
            <a:ext cx="1667900" cy="4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277925" y="152825"/>
            <a:ext cx="1756200" cy="49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5796000" y="0"/>
            <a:ext cx="3298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나의 예매내역 확인.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31"/>
          <p:cNvCxnSpPr/>
          <p:nvPr/>
        </p:nvCxnSpPr>
        <p:spPr>
          <a:xfrm>
            <a:off x="2043750" y="396885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00" name="Google Shape;300;p31"/>
          <p:cNvSpPr txBox="1"/>
          <p:nvPr/>
        </p:nvSpPr>
        <p:spPr>
          <a:xfrm>
            <a:off x="2468550" y="2416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나의 예약 요약정보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(갯수대로 노출) 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1"/>
          <p:cNvCxnSpPr/>
          <p:nvPr/>
        </p:nvCxnSpPr>
        <p:spPr>
          <a:xfrm>
            <a:off x="2043675" y="160151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02" name="Google Shape;302;p31"/>
          <p:cNvSpPr txBox="1"/>
          <p:nvPr/>
        </p:nvSpPr>
        <p:spPr>
          <a:xfrm>
            <a:off x="2468475" y="144624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예약확정 리스트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1"/>
          <p:cNvSpPr/>
          <p:nvPr/>
        </p:nvSpPr>
        <p:spPr>
          <a:xfrm>
            <a:off x="287475" y="727713"/>
            <a:ext cx="1756200" cy="273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2043825" y="437276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05" name="Google Shape;305;p31"/>
          <p:cNvSpPr txBox="1"/>
          <p:nvPr/>
        </p:nvSpPr>
        <p:spPr>
          <a:xfrm>
            <a:off x="2468625" y="42174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예약상품 리스트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리뷰남기기누르면 별도 페이지 이동`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287475" y="3546300"/>
            <a:ext cx="1756200" cy="154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4224000" y="3429125"/>
            <a:ext cx="4587000" cy="15486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요약된 나의 예약 정보가 노출된다.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예약한 상품정보가 노출되고, ‘취소' 버튼이 있다.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취소를 누르면 취소하겠냐는 메시지 레이어가 화면 가운데 뜨고 확인/취소를 통해 즉시 반영된다.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취소된 이후에는 ‘취소된 예약’ 으로 새롭게 화면에 결과가 나온다. (4)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-"/>
            </a:pPr>
            <a:r>
              <a:rPr lang="ko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이용완료 리스트가 노출된다.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375" y="1011550"/>
            <a:ext cx="2449299" cy="1892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31"/>
          <p:cNvCxnSpPr/>
          <p:nvPr/>
        </p:nvCxnSpPr>
        <p:spPr>
          <a:xfrm>
            <a:off x="1886850" y="1957625"/>
            <a:ext cx="218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10" name="Google Shape;310;p31"/>
          <p:cNvCxnSpPr/>
          <p:nvPr/>
        </p:nvCxnSpPr>
        <p:spPr>
          <a:xfrm>
            <a:off x="6534075" y="167291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11" name="Google Shape;311;p31"/>
          <p:cNvSpPr txBox="1"/>
          <p:nvPr/>
        </p:nvSpPr>
        <p:spPr>
          <a:xfrm>
            <a:off x="6958875" y="151764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취소된 레이어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/>
        </p:nvSpPr>
        <p:spPr>
          <a:xfrm>
            <a:off x="2768250" y="1014325"/>
            <a:ext cx="360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한 줄 평 등록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857175" y="912535"/>
            <a:ext cx="6096000" cy="4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예약서비스는 네이버웹서비스에서 사용됐던 서비스다. 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네이버 서비스의 동작과는 다르며, 본 기획서 내용을 토대로 개발해야 한다.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-KR" altLang="en-US" sz="12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r>
              <a:rPr lang="ko-KR" alt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개발자로써 기획서의 기능을 구현하기 위한 </a:t>
            </a:r>
            <a:r>
              <a:rPr lang="en-US" altLang="ko-KR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  <a:r>
              <a:rPr lang="ko-KR" altLang="en-US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를 작성할 수 있어야 한다</a:t>
            </a:r>
            <a:r>
              <a:rPr lang="en-US" altLang="ko-KR" sz="12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크게 5가지 서비스 기능을 개발해야 한다.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메인페이지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위한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항목의 상세페이지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위한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-KR" altLang="en-US" sz="1200" dirty="0"/>
              <a:t>로그인을 위한 </a:t>
            </a:r>
            <a:r>
              <a:rPr lang="en-US" altLang="ko-KR" sz="1200" dirty="0"/>
              <a:t>Spring Security </a:t>
            </a:r>
            <a:r>
              <a:rPr lang="ko-KR" altLang="en-US" sz="1200" dirty="0"/>
              <a:t>설정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예약하기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위한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나의 예매 내역 확인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위한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한줄평등록</a:t>
            </a: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위한 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719075" y="416625"/>
            <a:ext cx="60960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예약서비스?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750" y="180950"/>
            <a:ext cx="168963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/>
        </p:nvSpPr>
        <p:spPr>
          <a:xfrm>
            <a:off x="354325" y="92525"/>
            <a:ext cx="3298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한줄 평 등록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3"/>
          <p:cNvCxnSpPr/>
          <p:nvPr/>
        </p:nvCxnSpPr>
        <p:spPr>
          <a:xfrm>
            <a:off x="2786863" y="121741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25" name="Google Shape;325;p33"/>
          <p:cNvSpPr txBox="1"/>
          <p:nvPr/>
        </p:nvSpPr>
        <p:spPr>
          <a:xfrm>
            <a:off x="3298488" y="10621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1.별점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3"/>
          <p:cNvCxnSpPr/>
          <p:nvPr/>
        </p:nvCxnSpPr>
        <p:spPr>
          <a:xfrm>
            <a:off x="2786875" y="1789475"/>
            <a:ext cx="52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27" name="Google Shape;327;p33"/>
          <p:cNvSpPr txBox="1"/>
          <p:nvPr/>
        </p:nvSpPr>
        <p:spPr>
          <a:xfrm>
            <a:off x="3316588" y="1628233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2.리뷰입력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33"/>
          <p:cNvCxnSpPr/>
          <p:nvPr/>
        </p:nvCxnSpPr>
        <p:spPr>
          <a:xfrm>
            <a:off x="2891788" y="336856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29" name="Google Shape;329;p33"/>
          <p:cNvSpPr txBox="1"/>
          <p:nvPr/>
        </p:nvSpPr>
        <p:spPr>
          <a:xfrm>
            <a:off x="3316588" y="32133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3.사진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4635300" y="741325"/>
            <a:ext cx="4320900" cy="3681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1.</a:t>
            </a:r>
            <a:endParaRPr sz="1000" b="1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별점을 1~5점까지 선택할 수 있다. 별점을 선택하면 좌측별점도 하이라이트 된다. 예를들어 3번째 별점을 선택하면 1,2,3번째 별에 하이라이트가 된다.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우측에 선택한 별 갯수 만큼 숫자로 점수가 노출된다.</a:t>
            </a:r>
            <a:endParaRPr lang="en-US" altLang="ko"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-KR" altLang="en-US" sz="1000" dirty="0">
                <a:solidFill>
                  <a:schemeClr val="dk1"/>
                </a:solidFill>
              </a:rPr>
              <a:t>로그인을 했을 경우에만 </a:t>
            </a:r>
            <a:r>
              <a:rPr lang="ko-KR" altLang="en-US" sz="1000" dirty="0" err="1">
                <a:solidFill>
                  <a:schemeClr val="dk1"/>
                </a:solidFill>
              </a:rPr>
              <a:t>한줄</a:t>
            </a:r>
            <a:r>
              <a:rPr lang="ko-KR" altLang="en-US" sz="1000" dirty="0">
                <a:solidFill>
                  <a:schemeClr val="dk1"/>
                </a:solidFill>
              </a:rPr>
              <a:t> 평을 등록할 수 있다</a:t>
            </a:r>
            <a:r>
              <a:rPr lang="en-US" altLang="ko-KR" sz="1000" dirty="0">
                <a:solidFill>
                  <a:schemeClr val="dk1"/>
                </a:solidFill>
              </a:rPr>
              <a:t>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2.</a:t>
            </a:r>
            <a:endParaRPr sz="1000" b="1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글자가 최소 5자에서 최대400자까지 등록할 수 있다.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400자를 넘어가면 더이상  글자를 쓸 수가 없습니다.(400자이상 내용노출 안됨)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선택을하면(포커스를 주면) 입력창(textarea)가 노출된다.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입력을 하지 않고 입력창에서 포커스를 나가면 다시 원래의 콘텐츠가 노출된다. 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chemeClr val="dk1"/>
                </a:solidFill>
              </a:rPr>
              <a:t>3.</a:t>
            </a:r>
            <a:endParaRPr sz="1000" b="1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사진은 한장만 등록할 수 있다.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▪"/>
            </a:pPr>
            <a:r>
              <a:rPr lang="ko" sz="1000" dirty="0">
                <a:solidFill>
                  <a:schemeClr val="dk1"/>
                </a:solidFill>
              </a:rPr>
              <a:t>jpg, png만 가능하다.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chemeClr val="dk1"/>
                </a:solidFill>
              </a:rPr>
              <a:t>4. 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dirty="0">
                <a:solidFill>
                  <a:schemeClr val="dk1"/>
                </a:solidFill>
              </a:rPr>
              <a:t>리뷰등록 이후에는 ‘</a:t>
            </a:r>
            <a:r>
              <a:rPr lang="ko" sz="1000" u="sng" dirty="0">
                <a:solidFill>
                  <a:schemeClr val="hlink"/>
                </a:solidFill>
                <a:hlinkClick r:id="rId3" action="ppaction://hlinksldjump"/>
              </a:rPr>
              <a:t>나의 예매내역확인</a:t>
            </a:r>
            <a:r>
              <a:rPr lang="ko" sz="1000" dirty="0">
                <a:solidFill>
                  <a:schemeClr val="dk1"/>
                </a:solidFill>
              </a:rPr>
              <a:t>' 페이지로 이동된다.</a:t>
            </a:r>
            <a:endParaRPr sz="1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325" y="476975"/>
            <a:ext cx="2410280" cy="452220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3"/>
          <p:cNvCxnSpPr/>
          <p:nvPr/>
        </p:nvCxnSpPr>
        <p:spPr>
          <a:xfrm>
            <a:off x="2891788" y="379976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334" name="Google Shape;334;p33"/>
          <p:cNvSpPr txBox="1"/>
          <p:nvPr/>
        </p:nvSpPr>
        <p:spPr>
          <a:xfrm>
            <a:off x="3316588" y="364450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/>
              <a:t>4</a:t>
            </a: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.사진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메인페이지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220071"/>
            <a:ext cx="7270650" cy="4703354"/>
            <a:chOff x="0" y="198121"/>
            <a:chExt cx="7270650" cy="4703354"/>
          </a:xfrm>
        </p:grpSpPr>
        <p:pic>
          <p:nvPicPr>
            <p:cNvPr id="75" name="Google Shape;75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8975" y="245675"/>
              <a:ext cx="1625774" cy="465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6"/>
            <p:cNvSpPr/>
            <p:nvPr/>
          </p:nvSpPr>
          <p:spPr>
            <a:xfrm>
              <a:off x="3201900" y="245675"/>
              <a:ext cx="1682700" cy="190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3201900" y="436175"/>
              <a:ext cx="1682700" cy="663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3201900" y="1085125"/>
              <a:ext cx="1682700" cy="190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3201900" y="1275625"/>
              <a:ext cx="1682700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3201900" y="1428025"/>
              <a:ext cx="1682700" cy="3274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3173225" y="4379204"/>
              <a:ext cx="1683000" cy="152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16"/>
            <p:cNvCxnSpPr/>
            <p:nvPr/>
          </p:nvCxnSpPr>
          <p:spPr>
            <a:xfrm>
              <a:off x="4930650" y="344835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cxnSp>
          <p:nvCxnSpPr>
            <p:cNvPr id="83" name="Google Shape;83;p16"/>
            <p:cNvCxnSpPr/>
            <p:nvPr/>
          </p:nvCxnSpPr>
          <p:spPr>
            <a:xfrm>
              <a:off x="4930650" y="1191096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84" name="Google Shape;84;p16"/>
            <p:cNvSpPr txBox="1"/>
            <p:nvPr/>
          </p:nvSpPr>
          <p:spPr>
            <a:xfrm>
              <a:off x="5355450" y="1028922"/>
              <a:ext cx="1598700" cy="2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3.카테고리 영역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5355450" y="198121"/>
              <a:ext cx="1598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GNB영역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" name="Google Shape;86;p16"/>
            <p:cNvCxnSpPr/>
            <p:nvPr/>
          </p:nvCxnSpPr>
          <p:spPr>
            <a:xfrm>
              <a:off x="4930650" y="817135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87" name="Google Shape;87;p16"/>
            <p:cNvSpPr txBox="1"/>
            <p:nvPr/>
          </p:nvSpPr>
          <p:spPr>
            <a:xfrm>
              <a:off x="5355450" y="678144"/>
              <a:ext cx="15987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2.프로모션영역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p16"/>
            <p:cNvCxnSpPr/>
            <p:nvPr/>
          </p:nvCxnSpPr>
          <p:spPr>
            <a:xfrm>
              <a:off x="4930650" y="1342477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89" name="Google Shape;89;p16"/>
            <p:cNvSpPr txBox="1"/>
            <p:nvPr/>
          </p:nvSpPr>
          <p:spPr>
            <a:xfrm>
              <a:off x="5355450" y="1180325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4.총 개수표시 영역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" name="Google Shape;90;p16"/>
            <p:cNvCxnSpPr/>
            <p:nvPr/>
          </p:nvCxnSpPr>
          <p:spPr>
            <a:xfrm>
              <a:off x="4930650" y="2733502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91" name="Google Shape;91;p16"/>
            <p:cNvSpPr txBox="1"/>
            <p:nvPr/>
          </p:nvSpPr>
          <p:spPr>
            <a:xfrm>
              <a:off x="5355450" y="2571350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5. 상품리스트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16"/>
            <p:cNvCxnSpPr/>
            <p:nvPr/>
          </p:nvCxnSpPr>
          <p:spPr>
            <a:xfrm>
              <a:off x="4902125" y="4627002"/>
              <a:ext cx="424800" cy="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93" name="Google Shape;93;p16"/>
            <p:cNvSpPr txBox="1"/>
            <p:nvPr/>
          </p:nvSpPr>
          <p:spPr>
            <a:xfrm>
              <a:off x="5326925" y="4464850"/>
              <a:ext cx="19152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" sz="12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6. 더보기 영역</a:t>
              </a: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0" y="245675"/>
              <a:ext cx="30645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AutoNum type="arabicPeriod"/>
              </a:pPr>
              <a:r>
                <a:rPr lang="ko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메인페이지는 6개영역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050" y="561415"/>
            <a:ext cx="12287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50" y="630751"/>
            <a:ext cx="2820393" cy="200576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2" name="Google Shape;102;p17"/>
          <p:cNvCxnSpPr>
            <a:endCxn id="103" idx="1"/>
          </p:cNvCxnSpPr>
          <p:nvPr/>
        </p:nvCxnSpPr>
        <p:spPr>
          <a:xfrm>
            <a:off x="1061529" y="774750"/>
            <a:ext cx="327000" cy="2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3" name="Google Shape;103;p17"/>
          <p:cNvSpPr txBox="1"/>
          <p:nvPr/>
        </p:nvSpPr>
        <p:spPr>
          <a:xfrm>
            <a:off x="1388529" y="630750"/>
            <a:ext cx="619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1.1  홈</a:t>
            </a:r>
            <a:endParaRPr sz="1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26503" y="182386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GNB &amp; 프로모션 영역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 rot="10800000" flipH="1">
            <a:off x="3350653" y="835199"/>
            <a:ext cx="374100" cy="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6" name="Google Shape;106;p17"/>
          <p:cNvSpPr txBox="1"/>
          <p:nvPr/>
        </p:nvSpPr>
        <p:spPr>
          <a:xfrm>
            <a:off x="3724753" y="690586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 GNB-예약확인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3323775" y="1738088"/>
            <a:ext cx="6195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08" name="Google Shape;108;p17"/>
          <p:cNvSpPr txBox="1"/>
          <p:nvPr/>
        </p:nvSpPr>
        <p:spPr>
          <a:xfrm>
            <a:off x="3943153" y="1591385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 프로모션영역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449792" y="8077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예약이미지를 클릭하면 아무반응이 없다.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하위페이지에서 동일하게 적용한다.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비회원로그인 된 이메일정보를 보여준다.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 시 나의예약확인 페이지로 이동한다.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안된 상태라면, ‘예약확인'으로 노출한다.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슬라이딩기능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(type = </a:t>
            </a:r>
            <a:r>
              <a:rPr lang="ko" sz="1000" dirty="0"/>
              <a:t>‘th’</a:t>
            </a: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)를 순차적으로 노출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끝까지 가면 다시 되돌아와서 처음 내용이 노출되며 자동슬라이딩이 된다.  (무한슬라이딩효과)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슬라이딩은 좌측으로 이동되며, 이동되는 것이 보인다.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51" y="2917494"/>
            <a:ext cx="2820400" cy="201458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1" name="Google Shape;111;p17"/>
          <p:cNvCxnSpPr/>
          <p:nvPr/>
        </p:nvCxnSpPr>
        <p:spPr>
          <a:xfrm>
            <a:off x="3323763" y="3064200"/>
            <a:ext cx="6195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12" name="Google Shape;112;p17"/>
          <p:cNvSpPr txBox="1"/>
          <p:nvPr/>
        </p:nvSpPr>
        <p:spPr>
          <a:xfrm>
            <a:off x="3943141" y="2917498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1.2-2 로그인 전 화면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950" y="50475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카테고리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18"/>
          <p:cNvCxnSpPr>
            <a:endCxn id="120" idx="1"/>
          </p:cNvCxnSpPr>
          <p:nvPr/>
        </p:nvCxnSpPr>
        <p:spPr>
          <a:xfrm>
            <a:off x="3642066" y="989699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20" name="Google Shape;120;p18"/>
          <p:cNvSpPr txBox="1"/>
          <p:nvPr/>
        </p:nvSpPr>
        <p:spPr>
          <a:xfrm>
            <a:off x="4124166" y="842999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카테고리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668750" y="8211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화면이 노출될때 처음엔 ‘전체리스트' 항목이 노출된다.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노출되는 아이템 갯수는 기본 4개다.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카테고리내 장르를 선택하면 화면이동 없이 해당 장르 결과가 ‘5’ 영역에  노출한다.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선택된 장르 메뉴는 녹색으로 하이라이트 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장르별 노출가능한 아이템 총 갯수를 노출한다.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선택된 장르에 맞는 결과를 노출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아이템별로 썸네일이미지 (type = </a:t>
            </a:r>
            <a:r>
              <a:rPr lang="ko" sz="1000"/>
              <a:t>‘th’</a:t>
            </a: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제목, 장소, 설</a:t>
            </a:r>
            <a:r>
              <a:rPr lang="ko" sz="1000"/>
              <a:t>명</a:t>
            </a: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노출한다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▪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아이템을 선택하면(클릭) 상세페이지로 이동한다.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8"/>
          <p:cNvCxnSpPr>
            <a:endCxn id="123" idx="1"/>
          </p:cNvCxnSpPr>
          <p:nvPr/>
        </p:nvCxnSpPr>
        <p:spPr>
          <a:xfrm>
            <a:off x="3635691" y="1351899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23" name="Google Shape;123;p18"/>
          <p:cNvSpPr txBox="1"/>
          <p:nvPr/>
        </p:nvSpPr>
        <p:spPr>
          <a:xfrm>
            <a:off x="4117791" y="1205199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카테고리 - 갯수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8"/>
          <p:cNvCxnSpPr>
            <a:endCxn id="125" idx="1"/>
          </p:cNvCxnSpPr>
          <p:nvPr/>
        </p:nvCxnSpPr>
        <p:spPr>
          <a:xfrm>
            <a:off x="3635691" y="2374449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25" name="Google Shape;125;p18"/>
          <p:cNvSpPr txBox="1"/>
          <p:nvPr/>
        </p:nvSpPr>
        <p:spPr>
          <a:xfrm>
            <a:off x="4117791" y="2227749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카테고리 - 결과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1148"/>
            <a:ext cx="3635699" cy="4275626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t="77443" b="-4823"/>
          <a:stretch/>
        </p:blipFill>
        <p:spPr>
          <a:xfrm>
            <a:off x="155600" y="751202"/>
            <a:ext cx="3486476" cy="29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24300" y="47525"/>
            <a:ext cx="40935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메인페이지  -  하단 영역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668750" y="821150"/>
            <a:ext cx="33612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더보기를 누르면 추가 데이터를 가져오고 그 결과가 화면에 노출된다.  4개씩 추가된다.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추가로 보여줄 데이터가 없다면 더보기UI는 사라진다.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TOP영역이 선택되면, 화면 맨 위로 이동한다.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19"/>
          <p:cNvCxnSpPr>
            <a:endCxn id="136" idx="1"/>
          </p:cNvCxnSpPr>
          <p:nvPr/>
        </p:nvCxnSpPr>
        <p:spPr>
          <a:xfrm>
            <a:off x="3635691" y="2374449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36" name="Google Shape;136;p19"/>
          <p:cNvSpPr txBox="1"/>
          <p:nvPr/>
        </p:nvSpPr>
        <p:spPr>
          <a:xfrm>
            <a:off x="4117791" y="2227749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더보기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117791" y="2620224"/>
            <a:ext cx="1390500" cy="29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TOP</a:t>
            </a:r>
            <a:endParaRPr sz="1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9"/>
          <p:cNvCxnSpPr/>
          <p:nvPr/>
        </p:nvCxnSpPr>
        <p:spPr>
          <a:xfrm>
            <a:off x="3635691" y="2830474"/>
            <a:ext cx="48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3219150" y="1014325"/>
            <a:ext cx="2705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 페이지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925" y="457487"/>
            <a:ext cx="1669951" cy="339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212" y="373425"/>
            <a:ext cx="1892375" cy="464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1184800" y="373425"/>
            <a:ext cx="1875300" cy="186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1184800" y="3440000"/>
            <a:ext cx="1875300" cy="23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1184750" y="3730225"/>
            <a:ext cx="1875300" cy="135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1184750" y="2302501"/>
            <a:ext cx="1875300" cy="55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>
            <a:off x="3060100" y="422969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57" name="Google Shape;157;p21"/>
          <p:cNvSpPr txBox="1"/>
          <p:nvPr/>
        </p:nvSpPr>
        <p:spPr>
          <a:xfrm>
            <a:off x="3484900" y="4067538"/>
            <a:ext cx="1915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상세설명 영역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>
            <a:off x="3129175" y="110631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59" name="Google Shape;159;p21"/>
          <p:cNvSpPr txBox="1"/>
          <p:nvPr/>
        </p:nvSpPr>
        <p:spPr>
          <a:xfrm>
            <a:off x="3553975" y="959596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타이틀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>
            <a:off x="3129175" y="2609273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61" name="Google Shape;161;p21"/>
          <p:cNvSpPr txBox="1"/>
          <p:nvPr/>
        </p:nvSpPr>
        <p:spPr>
          <a:xfrm>
            <a:off x="3553975" y="24625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2.상품 설명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1184750" y="2930475"/>
            <a:ext cx="1875300" cy="45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1"/>
          <p:cNvCxnSpPr/>
          <p:nvPr/>
        </p:nvCxnSpPr>
        <p:spPr>
          <a:xfrm>
            <a:off x="3129175" y="3147848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64" name="Google Shape;164;p21"/>
          <p:cNvSpPr txBox="1"/>
          <p:nvPr/>
        </p:nvSpPr>
        <p:spPr>
          <a:xfrm>
            <a:off x="3553975" y="3001133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3.이벤트 영역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>
            <a:off x="3129175" y="3512473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66" name="Google Shape;166;p21"/>
          <p:cNvSpPr txBox="1"/>
          <p:nvPr/>
        </p:nvSpPr>
        <p:spPr>
          <a:xfrm>
            <a:off x="3553975" y="3365758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예매하기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004300" y="496125"/>
            <a:ext cx="1657200" cy="282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6680625" y="1477960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69" name="Google Shape;169;p21"/>
          <p:cNvSpPr txBox="1"/>
          <p:nvPr/>
        </p:nvSpPr>
        <p:spPr>
          <a:xfrm>
            <a:off x="7105424" y="1331246"/>
            <a:ext cx="1870131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상세설명/오시는길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>
            <a:off x="6743150" y="3464335"/>
            <a:ext cx="4248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71" name="Google Shape;171;p21"/>
          <p:cNvSpPr txBox="1"/>
          <p:nvPr/>
        </p:nvSpPr>
        <p:spPr>
          <a:xfrm>
            <a:off x="7167950" y="3317621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Top 이동영역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4997925" y="3317625"/>
            <a:ext cx="1657200" cy="31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91350" y="0"/>
            <a:ext cx="15987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상세페이지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03" y="140969"/>
            <a:ext cx="795553" cy="268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1193</ep:Words>
  <ep:PresentationFormat>화면 슬라이드 쇼(16:9)</ep:PresentationFormat>
  <ep:Paragraphs>221</ep:Paragraphs>
  <ep:Slides>20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Simple Light</vt:lpstr>
      <vt:lpstr>PowerPoint 프레젠테이션</vt:lpstr>
      <vt:lpstr>PowerPoint 프레젠테이션</vt:lpstr>
      <vt:lpstr>PowerPoint 프레젠테이션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urstory</dc:creator>
  <cp:lastModifiedBy>1</cp:lastModifiedBy>
  <dcterms:modified xsi:type="dcterms:W3CDTF">2021-04-06T13:00:33.646</dcterms:modified>
  <cp:revision>3</cp:revision>
  <dc:title>예약서비스</dc:title>
  <cp:version/>
</cp:coreProperties>
</file>